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7" r:id="rId7"/>
    <p:sldId id="261" r:id="rId8"/>
    <p:sldId id="262" r:id="rId9"/>
    <p:sldId id="263" r:id="rId10"/>
    <p:sldId id="264" r:id="rId11"/>
    <p:sldId id="265" r:id="rId12"/>
    <p:sldId id="268" r:id="rId13"/>
    <p:sldId id="266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4" autoAdjust="0"/>
    <p:restoredTop sz="94624" autoAdjust="0"/>
  </p:normalViewPr>
  <p:slideViewPr>
    <p:cSldViewPr>
      <p:cViewPr varScale="1">
        <p:scale>
          <a:sx n="69" d="100"/>
          <a:sy n="69" d="100"/>
        </p:scale>
        <p:origin x="-858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2D981A-93F8-448A-8DC3-A10C29A85933}" type="datetimeFigureOut">
              <a:rPr lang="ru-RU" smtClean="0"/>
              <a:pPr/>
              <a:t>02.08.2011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54CB36-1C2C-4101-83EE-69BA3F10901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4CB36-1C2C-4101-83EE-69BA3F10901A}" type="slidenum">
              <a:rPr lang="ru-RU" smtClean="0"/>
              <a:pPr/>
              <a:t>2</a:t>
            </a:fld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4CB36-1C2C-4101-83EE-69BA3F10901A}" type="slidenum">
              <a:rPr lang="ru-RU" smtClean="0"/>
              <a:pPr/>
              <a:t>8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95C86E5E-EF4C-492E-890D-39263B017E98}" type="datetimeFigureOut">
              <a:rPr lang="ru-RU" smtClean="0"/>
              <a:pPr/>
              <a:t>02.08.2011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246DB99F-04D1-4720-9A81-0F54A799352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86E5E-EF4C-492E-890D-39263B017E98}" type="datetimeFigureOut">
              <a:rPr lang="ru-RU" smtClean="0"/>
              <a:pPr/>
              <a:t>02.08.2011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DB99F-04D1-4720-9A81-0F54A799352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86E5E-EF4C-492E-890D-39263B017E98}" type="datetimeFigureOut">
              <a:rPr lang="ru-RU" smtClean="0"/>
              <a:pPr/>
              <a:t>02.08.2011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DB99F-04D1-4720-9A81-0F54A799352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95C86E5E-EF4C-492E-890D-39263B017E98}" type="datetimeFigureOut">
              <a:rPr lang="ru-RU" smtClean="0"/>
              <a:pPr/>
              <a:t>02.08.2011</a:t>
            </a:fld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246DB99F-04D1-4720-9A81-0F54A7993521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95C86E5E-EF4C-492E-890D-39263B017E98}" type="datetimeFigureOut">
              <a:rPr lang="ru-RU" smtClean="0"/>
              <a:pPr/>
              <a:t>02.08.2011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246DB99F-04D1-4720-9A81-0F54A799352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86E5E-EF4C-492E-890D-39263B017E98}" type="datetimeFigureOut">
              <a:rPr lang="ru-RU" smtClean="0"/>
              <a:pPr/>
              <a:t>02.08.2011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DB99F-04D1-4720-9A81-0F54A7993521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86E5E-EF4C-492E-890D-39263B017E98}" type="datetimeFigureOut">
              <a:rPr lang="ru-RU" smtClean="0"/>
              <a:pPr/>
              <a:t>02.08.2011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DB99F-04D1-4720-9A81-0F54A7993521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95C86E5E-EF4C-492E-890D-39263B017E98}" type="datetimeFigureOut">
              <a:rPr lang="ru-RU" smtClean="0"/>
              <a:pPr/>
              <a:t>02.08.2011</a:t>
            </a:fld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246DB99F-04D1-4720-9A81-0F54A7993521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86E5E-EF4C-492E-890D-39263B017E98}" type="datetimeFigureOut">
              <a:rPr lang="ru-RU" smtClean="0"/>
              <a:pPr/>
              <a:t>02.08.2011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DB99F-04D1-4720-9A81-0F54A799352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95C86E5E-EF4C-492E-890D-39263B017E98}" type="datetimeFigureOut">
              <a:rPr lang="ru-RU" smtClean="0"/>
              <a:pPr/>
              <a:t>02.08.2011</a:t>
            </a:fld>
            <a:endParaRPr lang="ru-RU" dirty="0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246DB99F-04D1-4720-9A81-0F54A7993521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95C86E5E-EF4C-492E-890D-39263B017E98}" type="datetimeFigureOut">
              <a:rPr lang="ru-RU" smtClean="0"/>
              <a:pPr/>
              <a:t>02.08.2011</a:t>
            </a:fld>
            <a:endParaRPr lang="ru-RU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246DB99F-04D1-4720-9A81-0F54A7993521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95C86E5E-EF4C-492E-890D-39263B017E98}" type="datetimeFigureOut">
              <a:rPr lang="ru-RU" smtClean="0"/>
              <a:pPr/>
              <a:t>02.08.2011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246DB99F-04D1-4720-9A81-0F54A799352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23728" y="692696"/>
            <a:ext cx="6984776" cy="2520280"/>
          </a:xfrm>
        </p:spPr>
        <p:txBody>
          <a:bodyPr>
            <a:noAutofit/>
          </a:bodyPr>
          <a:lstStyle/>
          <a:p>
            <a:pPr algn="l"/>
            <a:r>
              <a:rPr lang="ru-RU" sz="3300" b="1" dirty="0" smtClean="0">
                <a:solidFill>
                  <a:schemeClr val="accent1">
                    <a:lumMod val="50000"/>
                  </a:schemeClr>
                </a:solidFill>
                <a:latin typeface="AGSouvenirCyr" pitchFamily="34" charset="0"/>
              </a:rPr>
              <a:t>Программы по оздоровлению, психологической разгрузке</a:t>
            </a:r>
            <a:br>
              <a:rPr lang="ru-RU" sz="3300" b="1" dirty="0" smtClean="0">
                <a:solidFill>
                  <a:schemeClr val="accent1">
                    <a:lumMod val="50000"/>
                  </a:schemeClr>
                </a:solidFill>
                <a:latin typeface="AGSouvenirCyr" pitchFamily="34" charset="0"/>
              </a:rPr>
            </a:br>
            <a:r>
              <a:rPr lang="ru-RU" sz="3300" dirty="0" smtClean="0">
                <a:solidFill>
                  <a:schemeClr val="accent1">
                    <a:lumMod val="50000"/>
                  </a:schemeClr>
                </a:solidFill>
                <a:latin typeface="AGSouvenirCyr" pitchFamily="34" charset="0"/>
              </a:rPr>
              <a:t>и сплочению сотрудников компаний города Уфы</a:t>
            </a:r>
            <a:endParaRPr lang="ru-RU" sz="3300" b="1" dirty="0">
              <a:solidFill>
                <a:schemeClr val="accent1">
                  <a:lumMod val="50000"/>
                </a:schemeClr>
              </a:solidFill>
              <a:latin typeface="AGSouvenirCyr" pitchFamily="34" charset="0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85720" y="1714488"/>
            <a:ext cx="7000924" cy="3643338"/>
          </a:xfrm>
        </p:spPr>
        <p:txBody>
          <a:bodyPr numCol="1">
            <a:normAutofit/>
          </a:bodyPr>
          <a:lstStyle/>
          <a:p>
            <a:pPr>
              <a:lnSpc>
                <a:spcPct val="120000"/>
              </a:lnSpc>
              <a:buNone/>
            </a:pPr>
            <a:r>
              <a:rPr lang="ru-RU" sz="3000" dirty="0" smtClean="0">
                <a:solidFill>
                  <a:schemeClr val="accent1">
                    <a:lumMod val="50000"/>
                  </a:schemeClr>
                </a:solidFill>
                <a:latin typeface="AGSouvenirCyr" pitchFamily="34" charset="0"/>
                <a:cs typeface="Calibri" pitchFamily="34" charset="0"/>
              </a:rPr>
              <a:t>Состояние полного</a:t>
            </a:r>
            <a:r>
              <a:rPr lang="en-US" sz="3000" dirty="0" smtClean="0">
                <a:solidFill>
                  <a:schemeClr val="accent1">
                    <a:lumMod val="50000"/>
                  </a:schemeClr>
                </a:solidFill>
                <a:latin typeface="AGSouvenirCyr" pitchFamily="34" charset="0"/>
                <a:cs typeface="Calibri" pitchFamily="34" charset="0"/>
              </a:rPr>
              <a:t> </a:t>
            </a:r>
            <a:r>
              <a:rPr lang="ru-RU" sz="3000" dirty="0" smtClean="0">
                <a:solidFill>
                  <a:schemeClr val="accent1">
                    <a:lumMod val="50000"/>
                  </a:schemeClr>
                </a:solidFill>
                <a:latin typeface="AGSouvenirCyr" pitchFamily="34" charset="0"/>
                <a:cs typeface="Calibri" pitchFamily="34" charset="0"/>
              </a:rPr>
              <a:t>расслабления </a:t>
            </a:r>
            <a:endParaRPr lang="en-US" sz="3000" dirty="0" smtClean="0">
              <a:solidFill>
                <a:schemeClr val="accent1">
                  <a:lumMod val="50000"/>
                </a:schemeClr>
              </a:solidFill>
              <a:latin typeface="AGSouvenirCyr" pitchFamily="34" charset="0"/>
              <a:cs typeface="Calibri" pitchFamily="34" charset="0"/>
            </a:endParaRPr>
          </a:p>
          <a:p>
            <a:pPr>
              <a:lnSpc>
                <a:spcPct val="120000"/>
              </a:lnSpc>
              <a:buNone/>
            </a:pPr>
            <a:r>
              <a:rPr lang="ru-RU" sz="3000" dirty="0" smtClean="0">
                <a:solidFill>
                  <a:schemeClr val="accent1">
                    <a:lumMod val="50000"/>
                  </a:schemeClr>
                </a:solidFill>
                <a:latin typeface="AGSouvenirCyr" pitchFamily="34" charset="0"/>
                <a:cs typeface="Calibri" pitchFamily="34" charset="0"/>
              </a:rPr>
              <a:t>окажет влияние на</a:t>
            </a:r>
            <a:r>
              <a:rPr lang="en-US" sz="3000" dirty="0" smtClean="0">
                <a:solidFill>
                  <a:schemeClr val="accent1">
                    <a:lumMod val="50000"/>
                  </a:schemeClr>
                </a:solidFill>
                <a:latin typeface="AGSouvenirCyr" pitchFamily="34" charset="0"/>
                <a:cs typeface="Calibri" pitchFamily="34" charset="0"/>
              </a:rPr>
              <a:t> </a:t>
            </a:r>
            <a:r>
              <a:rPr lang="ru-RU" sz="3000" dirty="0" smtClean="0">
                <a:solidFill>
                  <a:schemeClr val="accent1">
                    <a:lumMod val="50000"/>
                  </a:schemeClr>
                </a:solidFill>
                <a:latin typeface="AGSouvenirCyr" pitchFamily="34" charset="0"/>
                <a:cs typeface="Calibri" pitchFamily="34" charset="0"/>
              </a:rPr>
              <a:t>ментальную </a:t>
            </a:r>
            <a:endParaRPr lang="en-US" sz="3000" dirty="0" smtClean="0">
              <a:solidFill>
                <a:schemeClr val="accent1">
                  <a:lumMod val="50000"/>
                </a:schemeClr>
              </a:solidFill>
              <a:latin typeface="AGSouvenirCyr" pitchFamily="34" charset="0"/>
              <a:cs typeface="Calibri" pitchFamily="34" charset="0"/>
            </a:endParaRPr>
          </a:p>
          <a:p>
            <a:pPr>
              <a:lnSpc>
                <a:spcPct val="120000"/>
              </a:lnSpc>
              <a:buNone/>
            </a:pPr>
            <a:r>
              <a:rPr lang="ru-RU" sz="3000" dirty="0" smtClean="0">
                <a:solidFill>
                  <a:schemeClr val="accent1">
                    <a:lumMod val="50000"/>
                  </a:schemeClr>
                </a:solidFill>
                <a:latin typeface="AGSouvenirCyr" pitchFamily="34" charset="0"/>
                <a:cs typeface="Calibri" pitchFamily="34" charset="0"/>
              </a:rPr>
              <a:t>сферу и позволит</a:t>
            </a:r>
            <a:r>
              <a:rPr lang="en-US" sz="3000" dirty="0" smtClean="0">
                <a:solidFill>
                  <a:schemeClr val="accent1">
                    <a:lumMod val="50000"/>
                  </a:schemeClr>
                </a:solidFill>
                <a:latin typeface="AGSouvenirCyr" pitchFamily="34" charset="0"/>
                <a:cs typeface="Calibri" pitchFamily="34" charset="0"/>
              </a:rPr>
              <a:t> </a:t>
            </a:r>
            <a:r>
              <a:rPr lang="ru-RU" sz="3000" dirty="0" smtClean="0">
                <a:solidFill>
                  <a:schemeClr val="accent1">
                    <a:lumMod val="50000"/>
                  </a:schemeClr>
                </a:solidFill>
                <a:latin typeface="AGSouvenirCyr" pitchFamily="34" charset="0"/>
                <a:cs typeface="Calibri" pitchFamily="34" charset="0"/>
              </a:rPr>
              <a:t>привести ум</a:t>
            </a:r>
            <a:endParaRPr lang="en-US" sz="3000" dirty="0" smtClean="0">
              <a:solidFill>
                <a:schemeClr val="accent1">
                  <a:lumMod val="50000"/>
                </a:schemeClr>
              </a:solidFill>
              <a:latin typeface="AGSouvenirCyr" pitchFamily="34" charset="0"/>
              <a:cs typeface="Calibri" pitchFamily="34" charset="0"/>
            </a:endParaRPr>
          </a:p>
          <a:p>
            <a:pPr>
              <a:lnSpc>
                <a:spcPct val="120000"/>
              </a:lnSpc>
              <a:buNone/>
            </a:pPr>
            <a:r>
              <a:rPr lang="ru-RU" sz="3000" dirty="0" smtClean="0">
                <a:solidFill>
                  <a:schemeClr val="accent1">
                    <a:lumMod val="50000"/>
                  </a:schemeClr>
                </a:solidFill>
                <a:latin typeface="AGSouvenirCyr" pitchFamily="34" charset="0"/>
                <a:cs typeface="Calibri" pitchFamily="34" charset="0"/>
              </a:rPr>
              <a:t>к ясности и гармонии</a:t>
            </a:r>
            <a:endParaRPr lang="en-US" sz="3000" dirty="0" smtClean="0">
              <a:solidFill>
                <a:schemeClr val="accent1">
                  <a:lumMod val="50000"/>
                </a:schemeClr>
              </a:solidFill>
              <a:latin typeface="AGSouvenirCyr" pitchFamily="34" charset="0"/>
              <a:cs typeface="Calibri" pitchFamily="34" charset="0"/>
            </a:endParaRPr>
          </a:p>
          <a:p>
            <a:pPr>
              <a:lnSpc>
                <a:spcPct val="120000"/>
              </a:lnSpc>
              <a:buNone/>
            </a:pPr>
            <a:r>
              <a:rPr lang="en-US" sz="3000" dirty="0" smtClean="0">
                <a:solidFill>
                  <a:schemeClr val="accent1">
                    <a:lumMod val="50000"/>
                  </a:schemeClr>
                </a:solidFill>
                <a:latin typeface="AGSouvenirCyr" pitchFamily="34" charset="0"/>
                <a:cs typeface="Calibri" pitchFamily="34" charset="0"/>
              </a:rPr>
              <a:t>    </a:t>
            </a:r>
          </a:p>
          <a:p>
            <a:pPr>
              <a:lnSpc>
                <a:spcPct val="120000"/>
              </a:lnSpc>
              <a:buNone/>
            </a:pPr>
            <a:endParaRPr lang="ru-RU" sz="3000" dirty="0">
              <a:solidFill>
                <a:schemeClr val="accent1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" name="Рисунок 3" descr="нидра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05126" y="4024444"/>
            <a:ext cx="3643338" cy="242889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88570" y="4869160"/>
            <a:ext cx="4643470" cy="1390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buNone/>
            </a:pPr>
            <a:r>
              <a:rPr lang="ru-RU" dirty="0" smtClean="0">
                <a:solidFill>
                  <a:schemeClr val="tx2">
                    <a:lumMod val="10000"/>
                  </a:schemeClr>
                </a:solidFill>
                <a:latin typeface="AGSouvenirCyr" pitchFamily="34" charset="0"/>
                <a:cs typeface="Calibri" pitchFamily="34" charset="0"/>
              </a:rPr>
              <a:t>Более подробную информацию об этих </a:t>
            </a:r>
          </a:p>
          <a:p>
            <a:pPr>
              <a:lnSpc>
                <a:spcPct val="120000"/>
              </a:lnSpc>
              <a:buNone/>
            </a:pPr>
            <a:r>
              <a:rPr lang="ru-RU" dirty="0" smtClean="0">
                <a:solidFill>
                  <a:schemeClr val="tx2">
                    <a:lumMod val="10000"/>
                  </a:schemeClr>
                </a:solidFill>
                <a:latin typeface="AGSouvenirCyr" pitchFamily="34" charset="0"/>
                <a:cs typeface="Calibri" pitchFamily="34" charset="0"/>
              </a:rPr>
              <a:t>и других</a:t>
            </a:r>
            <a:r>
              <a:rPr lang="en-US" dirty="0" smtClean="0">
                <a:solidFill>
                  <a:schemeClr val="tx2">
                    <a:lumMod val="10000"/>
                  </a:schemeClr>
                </a:solidFill>
                <a:latin typeface="AGSouvenirCyr" pitchFamily="34" charset="0"/>
                <a:cs typeface="Calibri" pitchFamily="34" charset="0"/>
              </a:rPr>
              <a:t> </a:t>
            </a:r>
            <a:r>
              <a:rPr lang="ru-RU" dirty="0" smtClean="0">
                <a:solidFill>
                  <a:schemeClr val="tx2">
                    <a:lumMod val="10000"/>
                  </a:schemeClr>
                </a:solidFill>
                <a:latin typeface="AGSouvenirCyr" pitchFamily="34" charset="0"/>
                <a:cs typeface="Calibri" pitchFamily="34" charset="0"/>
              </a:rPr>
              <a:t>программах </a:t>
            </a:r>
            <a:endParaRPr lang="en-US" dirty="0" smtClean="0">
              <a:solidFill>
                <a:schemeClr val="tx2">
                  <a:lumMod val="10000"/>
                </a:schemeClr>
              </a:solidFill>
              <a:latin typeface="AGSouvenirCyr" pitchFamily="34" charset="0"/>
              <a:cs typeface="Calibri" pitchFamily="34" charset="0"/>
            </a:endParaRPr>
          </a:p>
          <a:p>
            <a:pPr>
              <a:lnSpc>
                <a:spcPct val="120000"/>
              </a:lnSpc>
              <a:buNone/>
            </a:pPr>
            <a:r>
              <a:rPr lang="ru-RU" dirty="0" smtClean="0">
                <a:solidFill>
                  <a:schemeClr val="tx2">
                    <a:lumMod val="10000"/>
                  </a:schemeClr>
                </a:solidFill>
                <a:latin typeface="AGSouvenirCyr" pitchFamily="34" charset="0"/>
                <a:cs typeface="Calibri" pitchFamily="34" charset="0"/>
              </a:rPr>
              <a:t>мы можем обсудить при личной встрече.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67544" y="188640"/>
            <a:ext cx="828092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500" b="1" dirty="0" smtClean="0">
                <a:solidFill>
                  <a:schemeClr val="accent3">
                    <a:lumMod val="50000"/>
                  </a:schemeClr>
                </a:solidFill>
                <a:latin typeface="AGSouvenirCyr" pitchFamily="34" charset="0"/>
              </a:rPr>
              <a:t>Курс глубокого расслабления </a:t>
            </a:r>
          </a:p>
          <a:p>
            <a:pPr algn="ctr"/>
            <a:r>
              <a:rPr lang="ru-RU" sz="3500" b="1" dirty="0" smtClean="0">
                <a:solidFill>
                  <a:schemeClr val="accent3">
                    <a:lumMod val="50000"/>
                  </a:schemeClr>
                </a:solidFill>
                <a:latin typeface="AGSouvenirCyr" pitchFamily="34" charset="0"/>
              </a:rPr>
              <a:t>с использованием йога-нидры</a:t>
            </a:r>
            <a:endParaRPr lang="ru-RU" sz="3500" b="1" dirty="0">
              <a:solidFill>
                <a:schemeClr val="accent3">
                  <a:lumMod val="50000"/>
                </a:schemeClr>
              </a:solidFill>
              <a:latin typeface="AGSouvenirCyr" pitchFamily="34" charset="0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42844" y="0"/>
            <a:ext cx="8543956" cy="664371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3500" dirty="0" smtClean="0">
                <a:solidFill>
                  <a:schemeClr val="tx2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    </a:t>
            </a:r>
            <a:r>
              <a:rPr lang="ru-RU" sz="3500" b="1" dirty="0" smtClean="0">
                <a:solidFill>
                  <a:schemeClr val="accent3">
                    <a:lumMod val="50000"/>
                  </a:schemeClr>
                </a:solidFill>
                <a:latin typeface="AGSouvenirCyr" pitchFamily="34" charset="0"/>
                <a:cs typeface="Calibri" pitchFamily="34" charset="0"/>
              </a:rPr>
              <a:t>В результате прохождения наших программ Вы и ваши сотрудники </a:t>
            </a:r>
            <a:r>
              <a:rPr lang="ru-RU" sz="3500" b="1" dirty="0" smtClean="0">
                <a:solidFill>
                  <a:schemeClr val="accent3">
                    <a:lumMod val="50000"/>
                  </a:schemeClr>
                </a:solidFill>
                <a:latin typeface="AGSouvenirCyr" pitchFamily="34" charset="0"/>
                <a:cs typeface="Calibri" pitchFamily="34" charset="0"/>
              </a:rPr>
              <a:t> почувствуете</a:t>
            </a:r>
            <a:r>
              <a:rPr lang="en-US" sz="3500" b="1" dirty="0" smtClean="0">
                <a:solidFill>
                  <a:schemeClr val="accent3">
                    <a:lumMod val="50000"/>
                  </a:schemeClr>
                </a:solidFill>
                <a:latin typeface="AGSouvenirCyr" pitchFamily="34" charset="0"/>
                <a:cs typeface="Calibri" pitchFamily="34" charset="0"/>
              </a:rPr>
              <a:t>:</a:t>
            </a:r>
            <a:endParaRPr lang="ru-RU" sz="3500" b="1" dirty="0" smtClean="0">
              <a:solidFill>
                <a:schemeClr val="accent3">
                  <a:lumMod val="50000"/>
                </a:schemeClr>
              </a:solidFill>
              <a:latin typeface="AGSouvenirCyr" pitchFamily="34" charset="0"/>
              <a:cs typeface="Calibri" pitchFamily="34" charset="0"/>
            </a:endParaRPr>
          </a:p>
          <a:p>
            <a:pPr algn="ctr">
              <a:buNone/>
            </a:pPr>
            <a:endParaRPr lang="ru-RU" sz="1000" b="1" dirty="0" smtClean="0">
              <a:solidFill>
                <a:schemeClr val="accent3">
                  <a:lumMod val="50000"/>
                </a:schemeClr>
              </a:solidFill>
              <a:latin typeface="AGSouvenirCyr" pitchFamily="34" charset="0"/>
              <a:cs typeface="Calibri" pitchFamily="34" charset="0"/>
            </a:endParaRPr>
          </a:p>
          <a:p>
            <a:pPr>
              <a:buNone/>
            </a:pPr>
            <a:r>
              <a:rPr lang="ru-RU" sz="2500" dirty="0" smtClean="0">
                <a:solidFill>
                  <a:schemeClr val="accent1">
                    <a:lumMod val="50000"/>
                  </a:schemeClr>
                </a:solidFill>
                <a:latin typeface="AGSouvenirCyr" pitchFamily="34" charset="0"/>
                <a:cs typeface="Calibri" pitchFamily="34" charset="0"/>
              </a:rPr>
              <a:t>- </a:t>
            </a:r>
            <a:r>
              <a:rPr lang="ru-RU" sz="3500" dirty="0" smtClean="0">
                <a:solidFill>
                  <a:schemeClr val="accent1">
                    <a:lumMod val="50000"/>
                  </a:schemeClr>
                </a:solidFill>
                <a:latin typeface="AGSouvenirCyr" pitchFamily="34" charset="0"/>
                <a:cs typeface="Calibri" pitchFamily="34" charset="0"/>
              </a:rPr>
              <a:t>Улучшение </a:t>
            </a:r>
            <a:r>
              <a:rPr lang="ru-RU" sz="3500" dirty="0" smtClean="0">
                <a:solidFill>
                  <a:schemeClr val="accent1">
                    <a:lumMod val="50000"/>
                  </a:schemeClr>
                </a:solidFill>
                <a:latin typeface="AGSouvenirCyr" pitchFamily="34" charset="0"/>
                <a:cs typeface="Calibri" pitchFamily="34" charset="0"/>
              </a:rPr>
              <a:t>состояния здоровья на физическом и ментальном уровнях</a:t>
            </a:r>
          </a:p>
          <a:p>
            <a:pPr>
              <a:buNone/>
            </a:pPr>
            <a:r>
              <a:rPr lang="ru-RU" sz="3500" dirty="0" smtClean="0">
                <a:solidFill>
                  <a:schemeClr val="accent1">
                    <a:lumMod val="50000"/>
                  </a:schemeClr>
                </a:solidFill>
                <a:latin typeface="AGSouvenirCyr" pitchFamily="34" charset="0"/>
                <a:cs typeface="Calibri" pitchFamily="34" charset="0"/>
              </a:rPr>
              <a:t>- Прилив сил и энергии</a:t>
            </a:r>
          </a:p>
          <a:p>
            <a:pPr>
              <a:buNone/>
            </a:pPr>
            <a:r>
              <a:rPr lang="ru-RU" sz="3500" dirty="0" smtClean="0">
                <a:solidFill>
                  <a:schemeClr val="accent1">
                    <a:lumMod val="50000"/>
                  </a:schemeClr>
                </a:solidFill>
                <a:latin typeface="AGSouvenirCyr" pitchFamily="34" charset="0"/>
                <a:cs typeface="Calibri" pitchFamily="34" charset="0"/>
              </a:rPr>
              <a:t>- </a:t>
            </a:r>
            <a:r>
              <a:rPr lang="ru-RU" sz="3500" dirty="0" smtClean="0">
                <a:solidFill>
                  <a:schemeClr val="accent1">
                    <a:lumMod val="50000"/>
                  </a:schemeClr>
                </a:solidFill>
                <a:latin typeface="AGSouvenirCyr" pitchFamily="34" charset="0"/>
                <a:cs typeface="Calibri" pitchFamily="34" charset="0"/>
              </a:rPr>
              <a:t>Улучшение </a:t>
            </a:r>
            <a:r>
              <a:rPr lang="ru-RU" sz="3500" dirty="0" smtClean="0">
                <a:solidFill>
                  <a:schemeClr val="accent1">
                    <a:lumMod val="50000"/>
                  </a:schemeClr>
                </a:solidFill>
                <a:latin typeface="AGSouvenirCyr" pitchFamily="34" charset="0"/>
                <a:cs typeface="Calibri" pitchFamily="34" charset="0"/>
              </a:rPr>
              <a:t>настроения</a:t>
            </a:r>
          </a:p>
          <a:p>
            <a:pPr>
              <a:buNone/>
            </a:pPr>
            <a:r>
              <a:rPr lang="ru-RU" sz="3500" dirty="0" smtClean="0">
                <a:solidFill>
                  <a:schemeClr val="accent1">
                    <a:lumMod val="50000"/>
                  </a:schemeClr>
                </a:solidFill>
                <a:latin typeface="AGSouvenirCyr" pitchFamily="34" charset="0"/>
                <a:cs typeface="Calibri" pitchFamily="34" charset="0"/>
              </a:rPr>
              <a:t>- </a:t>
            </a:r>
            <a:r>
              <a:rPr lang="ru-RU" sz="3500" dirty="0" smtClean="0">
                <a:solidFill>
                  <a:schemeClr val="accent1">
                    <a:lumMod val="50000"/>
                  </a:schemeClr>
                </a:solidFill>
                <a:latin typeface="AGSouvenirCyr" pitchFamily="34" charset="0"/>
                <a:cs typeface="Calibri" pitchFamily="34" charset="0"/>
              </a:rPr>
              <a:t>Повышение </a:t>
            </a:r>
            <a:endParaRPr lang="ru-RU" sz="3500" dirty="0" smtClean="0">
              <a:solidFill>
                <a:schemeClr val="accent1">
                  <a:lumMod val="50000"/>
                </a:schemeClr>
              </a:solidFill>
              <a:latin typeface="AGSouvenirCyr" pitchFamily="34" charset="0"/>
              <a:cs typeface="Calibri" pitchFamily="34" charset="0"/>
            </a:endParaRPr>
          </a:p>
          <a:p>
            <a:pPr>
              <a:buNone/>
            </a:pPr>
            <a:r>
              <a:rPr lang="ru-RU" sz="3500" dirty="0" smtClean="0">
                <a:solidFill>
                  <a:schemeClr val="accent1">
                    <a:lumMod val="50000"/>
                  </a:schemeClr>
                </a:solidFill>
                <a:latin typeface="AGSouvenirCyr" pitchFamily="34" charset="0"/>
                <a:cs typeface="Calibri" pitchFamily="34" charset="0"/>
              </a:rPr>
              <a:t> работоспособности и</a:t>
            </a:r>
          </a:p>
          <a:p>
            <a:pPr>
              <a:buNone/>
            </a:pPr>
            <a:r>
              <a:rPr lang="ru-RU" sz="3500" dirty="0" smtClean="0">
                <a:solidFill>
                  <a:schemeClr val="accent1">
                    <a:lumMod val="50000"/>
                  </a:schemeClr>
                </a:solidFill>
                <a:latin typeface="AGSouvenirCyr" pitchFamily="34" charset="0"/>
                <a:cs typeface="Calibri" pitchFamily="34" charset="0"/>
              </a:rPr>
              <a:t> стрессоустойчивости</a:t>
            </a:r>
          </a:p>
        </p:txBody>
      </p:sp>
      <p:pic>
        <p:nvPicPr>
          <p:cNvPr id="5122" name="Picture 2" descr="C:\Documents and Settings\Владелец\Рабочий стол\Для папки\Новая папка\SS_Groups_People_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3212976"/>
            <a:ext cx="3236847" cy="331236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8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8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800" decel="100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800" decel="100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42844" y="0"/>
            <a:ext cx="8543956" cy="6885384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  <a:latin typeface="AGSouvenirCyr" pitchFamily="34" charset="0"/>
                <a:cs typeface="Calibri" pitchFamily="34" charset="0"/>
              </a:rPr>
              <a:t>достигнете</a:t>
            </a:r>
            <a:r>
              <a:rPr lang="en-US" sz="3600" b="1" dirty="0" smtClean="0">
                <a:solidFill>
                  <a:schemeClr val="accent3">
                    <a:lumMod val="50000"/>
                  </a:schemeClr>
                </a:solidFill>
                <a:latin typeface="AGSouvenirCyr" pitchFamily="34" charset="0"/>
                <a:cs typeface="Calibri" pitchFamily="34" charset="0"/>
              </a:rPr>
              <a:t>:</a:t>
            </a:r>
            <a:endParaRPr lang="ru-RU" sz="3600" b="1" dirty="0" smtClean="0">
              <a:solidFill>
                <a:schemeClr val="accent3">
                  <a:lumMod val="50000"/>
                </a:schemeClr>
              </a:solidFill>
              <a:latin typeface="AGSouvenirCyr" pitchFamily="34" charset="0"/>
              <a:cs typeface="Calibri" pitchFamily="34" charset="0"/>
            </a:endParaRPr>
          </a:p>
          <a:p>
            <a:pPr>
              <a:buNone/>
            </a:pPr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  <a:latin typeface="AGSouvenirCyr" pitchFamily="34" charset="0"/>
                <a:cs typeface="Calibri" pitchFamily="34" charset="0"/>
              </a:rPr>
              <a:t>-</a:t>
            </a:r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  <a:latin typeface="AGSouvenirCyr" pitchFamily="34" charset="0"/>
                <a:cs typeface="Calibri" pitchFamily="34" charset="0"/>
              </a:rPr>
              <a:t>Укрепления </a:t>
            </a:r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  <a:latin typeface="AGSouvenirCyr" pitchFamily="34" charset="0"/>
                <a:cs typeface="Calibri" pitchFamily="34" charset="0"/>
              </a:rPr>
              <a:t>командного духа </a:t>
            </a:r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  <a:latin typeface="AGSouvenirCyr" pitchFamily="34" charset="0"/>
                <a:cs typeface="Calibri" pitchFamily="34" charset="0"/>
              </a:rPr>
              <a:t>компании</a:t>
            </a:r>
          </a:p>
          <a:p>
            <a:pPr>
              <a:buNone/>
            </a:pPr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  <a:latin typeface="AGSouvenirCyr" pitchFamily="34" charset="0"/>
                <a:cs typeface="Calibri" pitchFamily="34" charset="0"/>
              </a:rPr>
              <a:t>- Атмосферы </a:t>
            </a:r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  <a:latin typeface="AGSouvenirCyr" pitchFamily="34" charset="0"/>
                <a:cs typeface="Calibri" pitchFamily="34" charset="0"/>
              </a:rPr>
              <a:t>доверия и уважения</a:t>
            </a:r>
          </a:p>
          <a:p>
            <a:pPr algn="ctr">
              <a:buNone/>
            </a:pPr>
            <a:r>
              <a:rPr lang="ru-RU" sz="3800" b="1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и придете</a:t>
            </a:r>
            <a:r>
              <a:rPr lang="en-US" sz="3800" b="1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:</a:t>
            </a:r>
            <a:endParaRPr lang="ru-RU" sz="3800" b="1" dirty="0" smtClean="0">
              <a:solidFill>
                <a:schemeClr val="accent3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>
              <a:buNone/>
            </a:pP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AGSouvenirCyr" pitchFamily="34" charset="0"/>
                <a:cs typeface="Calibri" pitchFamily="34" charset="0"/>
              </a:rPr>
              <a:t>- </a:t>
            </a: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AGSouvenirCyr" pitchFamily="34" charset="0"/>
                <a:cs typeface="Calibri" pitchFamily="34" charset="0"/>
              </a:rPr>
              <a:t>К легкому достижению </a:t>
            </a: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AGSouvenirCyr" pitchFamily="34" charset="0"/>
                <a:cs typeface="Calibri" pitchFamily="34" charset="0"/>
              </a:rPr>
              <a:t>поставленных целей и задач</a:t>
            </a:r>
          </a:p>
          <a:p>
            <a:pPr algn="ctr">
              <a:buNone/>
            </a:pPr>
            <a:r>
              <a:rPr lang="ru-RU" sz="3500" dirty="0" smtClean="0">
                <a:solidFill>
                  <a:schemeClr val="tx2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    </a:t>
            </a:r>
            <a:endParaRPr lang="ru-RU" sz="5000" u="sng" dirty="0">
              <a:solidFill>
                <a:schemeClr val="tx2">
                  <a:lumMod val="1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6146" name="Picture 2" descr="C:\Documents and Settings\Владелец\Рабочий стол\Для папки\Новая папка\shutterstock_89326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88830" y="4038190"/>
            <a:ext cx="6026442" cy="2748395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8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42844" y="214290"/>
            <a:ext cx="8543956" cy="642942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3500" dirty="0" smtClean="0">
                <a:solidFill>
                  <a:schemeClr val="tx2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    </a:t>
            </a:r>
            <a:r>
              <a:rPr lang="ru-RU" sz="3000" b="1" dirty="0" smtClean="0">
                <a:solidFill>
                  <a:schemeClr val="accent3">
                    <a:lumMod val="50000"/>
                  </a:schemeClr>
                </a:solidFill>
                <a:latin typeface="AGSouvenirCyr" pitchFamily="34" charset="0"/>
                <a:cs typeface="Calibri" pitchFamily="34" charset="0"/>
              </a:rPr>
              <a:t>Наши сертифицированные инструктора и опытные психологи проведут занятия в удобное для ваших сотрудников время</a:t>
            </a:r>
          </a:p>
          <a:p>
            <a:pPr algn="ctr">
              <a:buNone/>
            </a:pPr>
            <a:endParaRPr lang="ru-RU" sz="3500" b="1" dirty="0" smtClean="0">
              <a:solidFill>
                <a:schemeClr val="accent3">
                  <a:lumMod val="50000"/>
                </a:schemeClr>
              </a:solidFill>
              <a:latin typeface="AGSouvenirCyr" pitchFamily="34" charset="0"/>
              <a:cs typeface="Calibri" pitchFamily="34" charset="0"/>
            </a:endParaRPr>
          </a:p>
          <a:p>
            <a:pPr algn="ctr">
              <a:buNone/>
            </a:pPr>
            <a:endParaRPr lang="ru-RU" sz="3500" b="1" dirty="0" smtClean="0">
              <a:solidFill>
                <a:schemeClr val="accent3">
                  <a:lumMod val="50000"/>
                </a:schemeClr>
              </a:solidFill>
              <a:latin typeface="AGSouvenirCyr" pitchFamily="34" charset="0"/>
              <a:cs typeface="Calibri" pitchFamily="34" charset="0"/>
            </a:endParaRPr>
          </a:p>
          <a:p>
            <a:pPr algn="ctr">
              <a:buNone/>
            </a:pPr>
            <a:endParaRPr lang="ru-RU" sz="3500" b="1" dirty="0" smtClean="0">
              <a:solidFill>
                <a:schemeClr val="accent3">
                  <a:lumMod val="50000"/>
                </a:schemeClr>
              </a:solidFill>
              <a:latin typeface="AGSouvenirCyr" pitchFamily="34" charset="0"/>
              <a:cs typeface="Calibri" pitchFamily="34" charset="0"/>
            </a:endParaRPr>
          </a:p>
          <a:p>
            <a:pPr algn="ctr">
              <a:buNone/>
            </a:pPr>
            <a:endParaRPr lang="ru-RU" sz="3500" b="1" dirty="0" smtClean="0">
              <a:solidFill>
                <a:schemeClr val="accent3">
                  <a:lumMod val="50000"/>
                </a:schemeClr>
              </a:solidFill>
              <a:latin typeface="AGSouvenirCyr" pitchFamily="34" charset="0"/>
              <a:cs typeface="Calibri" pitchFamily="34" charset="0"/>
            </a:endParaRPr>
          </a:p>
          <a:p>
            <a:pPr algn="ctr">
              <a:buNone/>
            </a:pPr>
            <a:r>
              <a:rPr lang="ru-RU" sz="2500" dirty="0" smtClean="0">
                <a:solidFill>
                  <a:schemeClr val="accent1">
                    <a:lumMod val="50000"/>
                  </a:schemeClr>
                </a:solidFill>
                <a:latin typeface="AGSouvenirCyr" pitchFamily="34" charset="0"/>
                <a:cs typeface="Calibri" pitchFamily="34" charset="0"/>
              </a:rPr>
              <a:t>С </a:t>
            </a:r>
            <a:r>
              <a:rPr lang="ru-RU" sz="2500" dirty="0" smtClean="0">
                <a:solidFill>
                  <a:schemeClr val="accent1">
                    <a:lumMod val="50000"/>
                  </a:schemeClr>
                </a:solidFill>
                <a:latin typeface="AGSouvenirCyr" pitchFamily="34" charset="0"/>
                <a:cs typeface="Calibri" pitchFamily="34" charset="0"/>
              </a:rPr>
              <a:t>уважением, центр психологии и йоги </a:t>
            </a:r>
            <a:r>
              <a:rPr lang="en-US" sz="2500" dirty="0" smtClean="0">
                <a:solidFill>
                  <a:schemeClr val="accent1">
                    <a:lumMod val="50000"/>
                  </a:schemeClr>
                </a:solidFill>
                <a:latin typeface="AGSouvenirCyr" pitchFamily="34" charset="0"/>
                <a:cs typeface="Calibri" pitchFamily="34" charset="0"/>
              </a:rPr>
              <a:t>“</a:t>
            </a:r>
            <a:r>
              <a:rPr lang="ru-RU" sz="2500" dirty="0" smtClean="0">
                <a:solidFill>
                  <a:schemeClr val="accent1">
                    <a:lumMod val="50000"/>
                  </a:schemeClr>
                </a:solidFill>
                <a:latin typeface="AGSouvenirCyr" pitchFamily="34" charset="0"/>
                <a:cs typeface="Calibri" pitchFamily="34" charset="0"/>
              </a:rPr>
              <a:t>Гималаи</a:t>
            </a:r>
            <a:r>
              <a:rPr lang="en-US" sz="2500" dirty="0" smtClean="0">
                <a:solidFill>
                  <a:schemeClr val="accent1">
                    <a:lumMod val="50000"/>
                  </a:schemeClr>
                </a:solidFill>
                <a:latin typeface="AGSouvenirCyr" pitchFamily="34" charset="0"/>
                <a:cs typeface="Calibri" pitchFamily="34" charset="0"/>
              </a:rPr>
              <a:t>”</a:t>
            </a:r>
            <a:endParaRPr lang="ru-RU" sz="2500" dirty="0" smtClean="0">
              <a:solidFill>
                <a:schemeClr val="accent1">
                  <a:lumMod val="50000"/>
                </a:schemeClr>
              </a:solidFill>
              <a:latin typeface="AGSouvenirCyr" pitchFamily="34" charset="0"/>
              <a:cs typeface="Calibri" pitchFamily="34" charset="0"/>
            </a:endParaRPr>
          </a:p>
          <a:p>
            <a:pPr algn="ctr">
              <a:buNone/>
            </a:pPr>
            <a:endParaRPr lang="ru-RU" sz="5000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11960" y="5805264"/>
            <a:ext cx="468052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500" b="1" dirty="0" smtClean="0">
                <a:solidFill>
                  <a:srgbClr val="FF0000"/>
                </a:solidFill>
                <a:latin typeface="Adventure" pitchFamily="2" charset="0"/>
              </a:rPr>
              <a:t>Совершенствуемся вместе!</a:t>
            </a:r>
            <a:endParaRPr lang="ru-RU" sz="2500" b="1" dirty="0">
              <a:solidFill>
                <a:srgbClr val="FF0000"/>
              </a:solidFill>
              <a:latin typeface="Adventure" pitchFamily="2" charset="0"/>
            </a:endParaRPr>
          </a:p>
        </p:txBody>
      </p:sp>
      <p:pic>
        <p:nvPicPr>
          <p:cNvPr id="7171" name="Picture 3" descr="C:\Documents and Settings\Владелец\Рабочий стол\Для папки\Новая папка\img-flatpage-1-busines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32923" y="2143116"/>
            <a:ext cx="2563013" cy="1746895"/>
          </a:xfrm>
          <a:prstGeom prst="rect">
            <a:avLst/>
          </a:prstGeom>
          <a:noFill/>
        </p:spPr>
      </p:pic>
      <p:pic>
        <p:nvPicPr>
          <p:cNvPr id="7172" name="Picture 4" descr="C:\Documents and Settings\Владелец\Рабочий стол\Для папки\Новая папка\iStock_000005083810Smal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2214554"/>
            <a:ext cx="2587625" cy="1722438"/>
          </a:xfrm>
          <a:prstGeom prst="rect">
            <a:avLst/>
          </a:prstGeom>
          <a:noFill/>
        </p:spPr>
      </p:pic>
      <p:pic>
        <p:nvPicPr>
          <p:cNvPr id="7174" name="Picture 6" descr="D:\Реклама\логотип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5085184"/>
            <a:ext cx="3240360" cy="127246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05680" y="1214422"/>
            <a:ext cx="8686800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800" b="1" dirty="0" smtClean="0">
                <a:solidFill>
                  <a:schemeClr val="accent1">
                    <a:lumMod val="50000"/>
                  </a:schemeClr>
                </a:solidFill>
                <a:latin typeface="AGSouvenirCyr" pitchFamily="34" charset="0"/>
                <a:cs typeface="Calibri" pitchFamily="34" charset="0"/>
              </a:rPr>
              <a:t>Для успешных и развивающихся компаний города Уфы</a:t>
            </a:r>
          </a:p>
          <a:p>
            <a:pPr algn="ctr">
              <a:buNone/>
            </a:pPr>
            <a:endParaRPr lang="ru-RU" sz="3800" b="1" dirty="0" smtClean="0">
              <a:solidFill>
                <a:schemeClr val="accent1">
                  <a:lumMod val="50000"/>
                </a:schemeClr>
              </a:solidFill>
              <a:latin typeface="AGSouvenirCyr" pitchFamily="34" charset="0"/>
            </a:endParaRPr>
          </a:p>
          <a:p>
            <a:pPr algn="ctr">
              <a:buNone/>
            </a:pPr>
            <a:r>
              <a:rPr lang="ru-RU" sz="3800" b="1" dirty="0" smtClean="0">
                <a:solidFill>
                  <a:schemeClr val="accent3">
                    <a:lumMod val="75000"/>
                  </a:schemeClr>
                </a:solidFill>
                <a:latin typeface="AGSouvenirCyr" pitchFamily="34" charset="0"/>
                <a:cs typeface="Calibri" pitchFamily="34" charset="0"/>
              </a:rPr>
              <a:t>центр психологии и йоги </a:t>
            </a:r>
            <a:r>
              <a:rPr lang="en-US" sz="3800" b="1" dirty="0" smtClean="0">
                <a:solidFill>
                  <a:schemeClr val="accent3">
                    <a:lumMod val="75000"/>
                  </a:schemeClr>
                </a:solidFill>
                <a:latin typeface="AGSouvenirCyr" pitchFamily="34" charset="0"/>
                <a:cs typeface="Calibri" pitchFamily="34" charset="0"/>
              </a:rPr>
              <a:t>“</a:t>
            </a:r>
            <a:r>
              <a:rPr lang="ru-RU" sz="3800" b="1" dirty="0" smtClean="0">
                <a:solidFill>
                  <a:schemeClr val="accent3">
                    <a:lumMod val="75000"/>
                  </a:schemeClr>
                </a:solidFill>
                <a:latin typeface="AGSouvenirCyr" pitchFamily="34" charset="0"/>
                <a:cs typeface="Calibri" pitchFamily="34" charset="0"/>
              </a:rPr>
              <a:t>Гималаи</a:t>
            </a:r>
            <a:r>
              <a:rPr lang="en-US" sz="3800" b="1" dirty="0" smtClean="0">
                <a:solidFill>
                  <a:schemeClr val="accent3">
                    <a:lumMod val="75000"/>
                  </a:schemeClr>
                </a:solidFill>
                <a:latin typeface="AGSouvenirCyr" pitchFamily="34" charset="0"/>
                <a:cs typeface="Calibri" pitchFamily="34" charset="0"/>
              </a:rPr>
              <a:t>”</a:t>
            </a:r>
            <a:endParaRPr lang="ru-RU" sz="3800" b="1" dirty="0" smtClean="0">
              <a:solidFill>
                <a:schemeClr val="accent3">
                  <a:lumMod val="75000"/>
                </a:schemeClr>
              </a:solidFill>
              <a:latin typeface="AGSouvenirCyr" pitchFamily="34" charset="0"/>
              <a:cs typeface="Calibri" pitchFamily="34" charset="0"/>
            </a:endParaRPr>
          </a:p>
          <a:p>
            <a:pPr algn="ctr">
              <a:buNone/>
            </a:pPr>
            <a:endParaRPr lang="ru-RU" sz="3800" b="1" dirty="0" smtClean="0">
              <a:solidFill>
                <a:schemeClr val="accent3">
                  <a:lumMod val="75000"/>
                </a:schemeClr>
              </a:solidFill>
              <a:latin typeface="AGSouvenirCyr" pitchFamily="34" charset="0"/>
              <a:cs typeface="Calibri" pitchFamily="34" charset="0"/>
            </a:endParaRPr>
          </a:p>
          <a:p>
            <a:pPr algn="ctr">
              <a:buNone/>
            </a:pPr>
            <a:r>
              <a:rPr lang="ru-RU" sz="3800" b="1" dirty="0" smtClean="0">
                <a:solidFill>
                  <a:schemeClr val="accent1">
                    <a:lumMod val="50000"/>
                  </a:schemeClr>
                </a:solidFill>
                <a:latin typeface="AGSouvenirCyr" pitchFamily="34" charset="0"/>
                <a:cs typeface="Calibri" pitchFamily="34" charset="0"/>
              </a:rPr>
              <a:t>представляет</a:t>
            </a:r>
          </a:p>
          <a:p>
            <a:endParaRPr lang="ru-RU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2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folHlink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BC3249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2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2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300"/>
                            </p:stCondLst>
                            <p:childTnLst>
                              <p:par>
                                <p:cTn id="1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6300"/>
                            </p:stCondLst>
                            <p:childTnLst>
                              <p:par>
                                <p:cTn id="16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57158" y="428604"/>
            <a:ext cx="8329642" cy="588075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3500" b="1" dirty="0" smtClean="0">
                <a:solidFill>
                  <a:schemeClr val="accent1">
                    <a:lumMod val="50000"/>
                  </a:schemeClr>
                </a:solidFill>
                <a:latin typeface="AGSouvenirCyr" pitchFamily="34" charset="0"/>
                <a:cs typeface="Calibri" pitchFamily="34" charset="0"/>
              </a:rPr>
              <a:t>В современном мире</a:t>
            </a:r>
            <a:r>
              <a:rPr lang="en-US" sz="3500" b="1" dirty="0" smtClean="0">
                <a:solidFill>
                  <a:schemeClr val="accent1">
                    <a:lumMod val="50000"/>
                  </a:schemeClr>
                </a:solidFill>
                <a:latin typeface="AGSouvenirCyr" pitchFamily="34" charset="0"/>
                <a:cs typeface="Calibri" pitchFamily="34" charset="0"/>
              </a:rPr>
              <a:t>:</a:t>
            </a:r>
          </a:p>
          <a:p>
            <a:pPr>
              <a:buNone/>
            </a:pPr>
            <a:r>
              <a:rPr lang="ru-RU" sz="3500" dirty="0" smtClean="0">
                <a:solidFill>
                  <a:schemeClr val="accent1">
                    <a:lumMod val="50000"/>
                  </a:schemeClr>
                </a:solidFill>
                <a:latin typeface="AGSouvenirCyr" pitchFamily="34" charset="0"/>
                <a:cs typeface="Calibri" pitchFamily="34" charset="0"/>
              </a:rPr>
              <a:t>- Жизнь задает стремительный ритм</a:t>
            </a:r>
          </a:p>
          <a:p>
            <a:pPr>
              <a:buNone/>
            </a:pPr>
            <a:r>
              <a:rPr lang="ru-RU" sz="3500" dirty="0" smtClean="0">
                <a:solidFill>
                  <a:schemeClr val="accent1">
                    <a:lumMod val="50000"/>
                  </a:schemeClr>
                </a:solidFill>
                <a:latin typeface="AGSouvenirCyr" pitchFamily="34" charset="0"/>
                <a:cs typeface="Calibri" pitchFamily="34" charset="0"/>
              </a:rPr>
              <a:t>- </a:t>
            </a:r>
            <a:r>
              <a:rPr lang="ru-RU" sz="3500" dirty="0" smtClean="0">
                <a:solidFill>
                  <a:schemeClr val="accent1">
                    <a:lumMod val="50000"/>
                  </a:schemeClr>
                </a:solidFill>
                <a:latin typeface="AGSouvenirCyr" pitchFamily="34" charset="0"/>
                <a:cs typeface="Calibri" pitchFamily="34" charset="0"/>
              </a:rPr>
              <a:t>Жесткие условия конкуренции, чтобы оставаться </a:t>
            </a:r>
            <a:r>
              <a:rPr lang="ru-RU" sz="3500" dirty="0" smtClean="0">
                <a:solidFill>
                  <a:schemeClr val="accent1">
                    <a:lumMod val="50000"/>
                  </a:schemeClr>
                </a:solidFill>
                <a:latin typeface="AGSouvenirCyr" pitchFamily="34" charset="0"/>
                <a:cs typeface="Calibri" pitchFamily="34" charset="0"/>
              </a:rPr>
              <a:t>востребованными и </a:t>
            </a:r>
            <a:r>
              <a:rPr lang="ru-RU" sz="3500" dirty="0" smtClean="0">
                <a:solidFill>
                  <a:schemeClr val="accent1">
                    <a:lumMod val="50000"/>
                  </a:schemeClr>
                </a:solidFill>
                <a:latin typeface="AGSouvenirCyr" pitchFamily="34" charset="0"/>
                <a:cs typeface="Calibri" pitchFamily="34" charset="0"/>
              </a:rPr>
              <a:t>успешными для достижения наилучшего результата</a:t>
            </a:r>
            <a:endParaRPr lang="ru-RU" sz="3500" dirty="0" smtClean="0">
              <a:solidFill>
                <a:schemeClr val="accent1">
                  <a:lumMod val="50000"/>
                </a:schemeClr>
              </a:solidFill>
              <a:latin typeface="AGSouvenirCyr" pitchFamily="34" charset="0"/>
              <a:cs typeface="Calibri" pitchFamily="34" charset="0"/>
            </a:endParaRPr>
          </a:p>
          <a:p>
            <a:pPr>
              <a:buNone/>
            </a:pPr>
            <a:r>
              <a:rPr lang="ru-RU" sz="3500" dirty="0" smtClean="0">
                <a:solidFill>
                  <a:schemeClr val="accent1">
                    <a:lumMod val="50000"/>
                  </a:schemeClr>
                </a:solidFill>
                <a:latin typeface="AGSouvenirCyr" pitchFamily="34" charset="0"/>
                <a:cs typeface="Calibri" pitchFamily="34" charset="0"/>
              </a:rPr>
              <a:t>- Стресс, хроническая усталость, перенапряжение, депрессии…</a:t>
            </a:r>
          </a:p>
          <a:p>
            <a:pPr>
              <a:buNone/>
            </a:pPr>
            <a:r>
              <a:rPr lang="ru-RU" sz="3500" dirty="0" smtClean="0">
                <a:solidFill>
                  <a:schemeClr val="accent1">
                    <a:lumMod val="50000"/>
                  </a:schemeClr>
                </a:solidFill>
                <a:latin typeface="AGSouvenirCyr" pitchFamily="34" charset="0"/>
                <a:cs typeface="Calibri" pitchFamily="34" charset="0"/>
              </a:rPr>
              <a:t>- Нет времени на себя, родных и близких </a:t>
            </a:r>
            <a:endParaRPr lang="ru-RU" sz="3500" dirty="0">
              <a:solidFill>
                <a:schemeClr val="accent1">
                  <a:lumMod val="50000"/>
                </a:schemeClr>
              </a:solidFill>
              <a:latin typeface="AGSouvenirCyr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8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9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000"/>
                            </p:stCondLst>
                            <p:childTnLst>
                              <p:par>
                                <p:cTn id="22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4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5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8000"/>
                            </p:stCondLst>
                            <p:childTnLst>
                              <p:par>
                                <p:cTn id="28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0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1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57158" y="428604"/>
            <a:ext cx="8329642" cy="588075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AGSouvenirCyr" pitchFamily="34" charset="0"/>
                <a:cs typeface="Calibri" pitchFamily="34" charset="0"/>
              </a:rPr>
              <a:t>Возможно ли при этом</a:t>
            </a:r>
            <a:r>
              <a:rPr lang="en-US" sz="4000" b="1" dirty="0" smtClean="0">
                <a:solidFill>
                  <a:schemeClr val="accent1">
                    <a:lumMod val="50000"/>
                  </a:schemeClr>
                </a:solidFill>
                <a:latin typeface="AGSouvenirCyr" pitchFamily="34" charset="0"/>
                <a:cs typeface="Calibri" pitchFamily="34" charset="0"/>
              </a:rPr>
              <a:t>:</a:t>
            </a:r>
          </a:p>
          <a:p>
            <a:pPr>
              <a:buNone/>
            </a:pPr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AGSouvenirCyr" pitchFamily="34" charset="0"/>
                <a:cs typeface="Calibri" pitchFamily="34" charset="0"/>
              </a:rPr>
              <a:t>  </a:t>
            </a:r>
            <a:r>
              <a:rPr lang="en-US" sz="3500" dirty="0" smtClean="0">
                <a:solidFill>
                  <a:schemeClr val="accent1">
                    <a:lumMod val="50000"/>
                  </a:schemeClr>
                </a:solidFill>
                <a:latin typeface="AGSouvenirCyr" pitchFamily="34" charset="0"/>
                <a:cs typeface="Calibri" pitchFamily="34" charset="0"/>
              </a:rPr>
              <a:t>- </a:t>
            </a:r>
            <a:r>
              <a:rPr lang="ru-RU" sz="3500" dirty="0" smtClean="0">
                <a:solidFill>
                  <a:schemeClr val="accent1">
                    <a:lumMod val="50000"/>
                  </a:schemeClr>
                </a:solidFill>
                <a:latin typeface="AGSouvenirCyr" pitchFamily="34" charset="0"/>
                <a:cs typeface="Calibri" pitchFamily="34" charset="0"/>
              </a:rPr>
              <a:t>достигать целей и выполнять задачи, поставленные руководителем, со 100% отдачей?</a:t>
            </a:r>
          </a:p>
          <a:p>
            <a:pPr>
              <a:buNone/>
            </a:pPr>
            <a:r>
              <a:rPr lang="ru-RU" sz="3500" dirty="0" smtClean="0">
                <a:solidFill>
                  <a:schemeClr val="accent1">
                    <a:lumMod val="50000"/>
                  </a:schemeClr>
                </a:solidFill>
                <a:latin typeface="AGSouvenirCyr" pitchFamily="34" charset="0"/>
                <a:cs typeface="Calibri" pitchFamily="34" charset="0"/>
              </a:rPr>
              <a:t>  - оставаться здоровым и счастливым человеком</a:t>
            </a:r>
            <a:r>
              <a:rPr lang="ru-RU" sz="5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GSouvenirCyr" pitchFamily="34" charset="0"/>
                <a:cs typeface="Calibri" pitchFamily="34" charset="0"/>
              </a:rPr>
              <a:t>?</a:t>
            </a:r>
            <a:endParaRPr lang="ru-RU" sz="5000" dirty="0">
              <a:solidFill>
                <a:schemeClr val="bg1">
                  <a:lumMod val="95000"/>
                  <a:lumOff val="5000"/>
                </a:schemeClr>
              </a:solidFill>
              <a:latin typeface="AGSouvenirCyr" pitchFamily="34" charset="0"/>
              <a:cs typeface="Calibri" pitchFamily="34" charset="0"/>
            </a:endParaRPr>
          </a:p>
        </p:txBody>
      </p:sp>
      <p:pic>
        <p:nvPicPr>
          <p:cNvPr id="1026" name="Picture 2" descr="C:\Documents and Settings\Владелец\Рабочий стол\Для папки\Новая папка\bxp158995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4604724"/>
            <a:ext cx="2675457" cy="1776604"/>
          </a:xfrm>
          <a:prstGeom prst="rect">
            <a:avLst/>
          </a:prstGeom>
          <a:noFill/>
        </p:spPr>
      </p:pic>
      <p:pic>
        <p:nvPicPr>
          <p:cNvPr id="1027" name="Picture 3" descr="C:\Documents and Settings\Владелец\Рабочий стол\Для папки\Новая папка\bxp158955h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26426" y="3789040"/>
            <a:ext cx="1757942" cy="2636912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0"/>
                            </p:stCondLst>
                            <p:childTnLst>
                              <p:par>
                                <p:cTn id="32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57158" y="428604"/>
            <a:ext cx="8329642" cy="5880756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5000" b="1" dirty="0" smtClean="0">
                <a:solidFill>
                  <a:schemeClr val="accent1">
                    <a:lumMod val="50000"/>
                  </a:schemeClr>
                </a:solidFill>
                <a:latin typeface="AGSouvenirCyr" pitchFamily="34" charset="0"/>
                <a:cs typeface="Calibri" pitchFamily="34" charset="0"/>
              </a:rPr>
              <a:t>Возможно</a:t>
            </a:r>
            <a:r>
              <a:rPr lang="en-US" sz="5000" b="1" dirty="0" smtClean="0">
                <a:solidFill>
                  <a:schemeClr val="accent1">
                    <a:lumMod val="50000"/>
                  </a:schemeClr>
                </a:solidFill>
                <a:latin typeface="AGSouvenirCyr" pitchFamily="34" charset="0"/>
                <a:cs typeface="Calibri" pitchFamily="34" charset="0"/>
              </a:rPr>
              <a:t>:</a:t>
            </a:r>
            <a:r>
              <a:rPr lang="ru-RU" sz="5000" b="1" dirty="0" smtClean="0">
                <a:solidFill>
                  <a:schemeClr val="accent1">
                    <a:lumMod val="50000"/>
                  </a:schemeClr>
                </a:solidFill>
                <a:latin typeface="AGSouvenirCyr" pitchFamily="34" charset="0"/>
                <a:cs typeface="Calibri" pitchFamily="34" charset="0"/>
              </a:rPr>
              <a:t> </a:t>
            </a:r>
            <a:r>
              <a:rPr lang="en-US" sz="5000" b="1" dirty="0" smtClean="0">
                <a:solidFill>
                  <a:srgbClr val="FF0000"/>
                </a:solidFill>
                <a:latin typeface="AGSouvenirCyr" pitchFamily="34" charset="0"/>
                <a:cs typeface="Calibri" pitchFamily="34" charset="0"/>
              </a:rPr>
              <a:t>“</a:t>
            </a:r>
            <a:r>
              <a:rPr lang="ru-RU" sz="5000" b="1" dirty="0" smtClean="0">
                <a:solidFill>
                  <a:srgbClr val="FF0000"/>
                </a:solidFill>
                <a:latin typeface="AGSouvenirCyr" pitchFamily="34" charset="0"/>
                <a:cs typeface="Calibri" pitchFamily="34" charset="0"/>
              </a:rPr>
              <a:t>ДА</a:t>
            </a:r>
            <a:r>
              <a:rPr lang="en-US" sz="5000" b="1" dirty="0" smtClean="0">
                <a:solidFill>
                  <a:srgbClr val="FF0000"/>
                </a:solidFill>
                <a:latin typeface="AGSouvenirCyr" pitchFamily="34" charset="0"/>
                <a:cs typeface="Calibri" pitchFamily="34" charset="0"/>
              </a:rPr>
              <a:t>”</a:t>
            </a:r>
            <a:endParaRPr lang="ru-RU" sz="5000" b="1" dirty="0" smtClean="0">
              <a:solidFill>
                <a:srgbClr val="FF0000"/>
              </a:solidFill>
              <a:latin typeface="AGSouvenirCyr" pitchFamily="34" charset="0"/>
              <a:cs typeface="Calibri" pitchFamily="34" charset="0"/>
            </a:endParaRPr>
          </a:p>
          <a:p>
            <a:pPr algn="ctr">
              <a:buNone/>
            </a:pPr>
            <a:endParaRPr lang="ru-RU" sz="5000" b="1" dirty="0" smtClean="0">
              <a:solidFill>
                <a:schemeClr val="accent1">
                  <a:lumMod val="50000"/>
                </a:schemeClr>
              </a:solidFill>
              <a:latin typeface="AGSouvenirCyr" pitchFamily="34" charset="0"/>
              <a:cs typeface="Calibri" pitchFamily="34" charset="0"/>
            </a:endParaRPr>
          </a:p>
          <a:p>
            <a:pPr algn="ctr">
              <a:buNone/>
            </a:pPr>
            <a:endParaRPr lang="ru-RU" sz="5000" b="1" dirty="0" smtClean="0">
              <a:solidFill>
                <a:schemeClr val="accent1">
                  <a:lumMod val="50000"/>
                </a:schemeClr>
              </a:solidFill>
              <a:latin typeface="AGSouvenirCyr" pitchFamily="34" charset="0"/>
              <a:cs typeface="Calibri" pitchFamily="34" charset="0"/>
            </a:endParaRPr>
          </a:p>
          <a:p>
            <a:pPr algn="ctr">
              <a:buNone/>
            </a:pPr>
            <a:endParaRPr lang="ru-RU" sz="5000" b="1" dirty="0" smtClean="0">
              <a:solidFill>
                <a:schemeClr val="accent1">
                  <a:lumMod val="50000"/>
                </a:schemeClr>
              </a:solidFill>
              <a:latin typeface="AGSouvenirCyr" pitchFamily="34" charset="0"/>
              <a:cs typeface="Calibri" pitchFamily="34" charset="0"/>
            </a:endParaRPr>
          </a:p>
          <a:p>
            <a:pPr algn="ctr">
              <a:buNone/>
            </a:pPr>
            <a:endParaRPr lang="ru-RU" sz="5000" b="1" dirty="0" smtClean="0">
              <a:solidFill>
                <a:schemeClr val="accent1">
                  <a:lumMod val="50000"/>
                </a:schemeClr>
              </a:solidFill>
              <a:latin typeface="AGSouvenirCyr" pitchFamily="34" charset="0"/>
              <a:cs typeface="Calibri" pitchFamily="34" charset="0"/>
            </a:endParaRPr>
          </a:p>
          <a:p>
            <a:pPr algn="ctr">
              <a:buNone/>
            </a:pPr>
            <a:endParaRPr lang="ru-RU" sz="5000" b="1" dirty="0" smtClean="0">
              <a:solidFill>
                <a:schemeClr val="accent1">
                  <a:lumMod val="50000"/>
                </a:schemeClr>
              </a:solidFill>
              <a:latin typeface="AGSouvenirCyr" pitchFamily="34" charset="0"/>
              <a:cs typeface="Calibri" pitchFamily="34" charset="0"/>
            </a:endParaRPr>
          </a:p>
          <a:p>
            <a:pPr algn="ctr">
              <a:buNone/>
            </a:pPr>
            <a:r>
              <a:rPr lang="ru-RU" sz="5000" b="1" dirty="0" smtClean="0">
                <a:solidFill>
                  <a:schemeClr val="accent1">
                    <a:lumMod val="50000"/>
                  </a:schemeClr>
                </a:solidFill>
                <a:latin typeface="AGSouvenirCyr" pitchFamily="34" charset="0"/>
                <a:cs typeface="Calibri" pitchFamily="34" charset="0"/>
              </a:rPr>
              <a:t> </a:t>
            </a:r>
            <a:r>
              <a:rPr lang="en-US" sz="5000" b="1" dirty="0" smtClean="0">
                <a:solidFill>
                  <a:schemeClr val="accent1">
                    <a:lumMod val="50000"/>
                  </a:schemeClr>
                </a:solidFill>
                <a:latin typeface="AGSouvenirCyr" pitchFamily="34" charset="0"/>
                <a:cs typeface="Calibri" pitchFamily="34" charset="0"/>
              </a:rPr>
              <a:t>“</a:t>
            </a:r>
            <a:r>
              <a:rPr lang="ru-RU" sz="5000" b="1" dirty="0" smtClean="0">
                <a:solidFill>
                  <a:schemeClr val="accent1">
                    <a:lumMod val="50000"/>
                  </a:schemeClr>
                </a:solidFill>
                <a:latin typeface="AGSouvenirCyr" pitchFamily="34" charset="0"/>
                <a:cs typeface="Calibri" pitchFamily="34" charset="0"/>
              </a:rPr>
              <a:t>Но</a:t>
            </a:r>
            <a:r>
              <a:rPr lang="en-US" sz="5000" b="1" dirty="0" smtClean="0">
                <a:solidFill>
                  <a:schemeClr val="accent1">
                    <a:lumMod val="50000"/>
                  </a:schemeClr>
                </a:solidFill>
                <a:latin typeface="AGSouvenirCyr" pitchFamily="34" charset="0"/>
                <a:cs typeface="Calibri" pitchFamily="34" charset="0"/>
              </a:rPr>
              <a:t>… </a:t>
            </a:r>
            <a:r>
              <a:rPr lang="ru-RU" sz="5000" b="1" dirty="0" smtClean="0">
                <a:solidFill>
                  <a:schemeClr val="accent1">
                    <a:lumMod val="50000"/>
                  </a:schemeClr>
                </a:solidFill>
                <a:latin typeface="AGSouvenirCyr" pitchFamily="34" charset="0"/>
                <a:cs typeface="Calibri" pitchFamily="34" charset="0"/>
              </a:rPr>
              <a:t>какой ценой?</a:t>
            </a:r>
            <a:r>
              <a:rPr lang="en-US" sz="5000" b="1" dirty="0" smtClean="0">
                <a:solidFill>
                  <a:schemeClr val="accent1">
                    <a:lumMod val="50000"/>
                  </a:schemeClr>
                </a:solidFill>
                <a:latin typeface="AGSouvenirCyr" pitchFamily="34" charset="0"/>
                <a:cs typeface="Calibri" pitchFamily="34" charset="0"/>
              </a:rPr>
              <a:t>”</a:t>
            </a:r>
          </a:p>
        </p:txBody>
      </p:sp>
      <p:pic>
        <p:nvPicPr>
          <p:cNvPr id="2051" name="Picture 3" descr="C:\Documents and Settings\Владелец\Рабочий стол\Для папки\Новая папка\bxp158922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1840" y="1556792"/>
            <a:ext cx="2448271" cy="367184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5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79512" y="188640"/>
            <a:ext cx="8329642" cy="5880756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3000" b="1" dirty="0" smtClean="0">
                <a:solidFill>
                  <a:schemeClr val="accent1">
                    <a:lumMod val="50000"/>
                  </a:schemeClr>
                </a:solidFill>
                <a:latin typeface="AGSouvenirCyr" pitchFamily="34" charset="0"/>
                <a:cs typeface="Calibri" pitchFamily="34" charset="0"/>
              </a:rPr>
              <a:t>Мудрый руководитель предоставляет возможность расти, </a:t>
            </a:r>
          </a:p>
          <a:p>
            <a:pPr algn="ctr">
              <a:buNone/>
            </a:pPr>
            <a:r>
              <a:rPr lang="ru-RU" sz="3000" b="1" dirty="0" smtClean="0">
                <a:solidFill>
                  <a:schemeClr val="accent1">
                    <a:lumMod val="50000"/>
                  </a:schemeClr>
                </a:solidFill>
                <a:latin typeface="AGSouvenirCyr" pitchFamily="34" charset="0"/>
                <a:cs typeface="Calibri" pitchFamily="34" charset="0"/>
              </a:rPr>
              <a:t>т.к. именно отношения в коллективе определяют успешность компании.</a:t>
            </a:r>
          </a:p>
          <a:p>
            <a:pPr algn="ctr">
              <a:buNone/>
            </a:pPr>
            <a:r>
              <a:rPr lang="ru-RU" sz="3000" b="1" dirty="0" smtClean="0">
                <a:solidFill>
                  <a:schemeClr val="accent1">
                    <a:lumMod val="50000"/>
                  </a:schemeClr>
                </a:solidFill>
                <a:latin typeface="AGSouvenirCyr" pitchFamily="34" charset="0"/>
                <a:cs typeface="Calibri" pitchFamily="34" charset="0"/>
              </a:rPr>
              <a:t>Компания </a:t>
            </a:r>
            <a:r>
              <a:rPr lang="ru-RU" sz="3000" b="1" dirty="0" smtClean="0">
                <a:solidFill>
                  <a:schemeClr val="accent3">
                    <a:lumMod val="50000"/>
                  </a:schemeClr>
                </a:solidFill>
                <a:latin typeface="AGSouvenirCyr" pitchFamily="34" charset="0"/>
                <a:cs typeface="Calibri" pitchFamily="34" charset="0"/>
              </a:rPr>
              <a:t>как живой и развивающийся организм.</a:t>
            </a:r>
          </a:p>
          <a:p>
            <a:pPr algn="ctr">
              <a:buNone/>
            </a:pPr>
            <a:r>
              <a:rPr lang="ru-RU" sz="3000" b="1" dirty="0" smtClean="0">
                <a:solidFill>
                  <a:schemeClr val="accent1">
                    <a:lumMod val="50000"/>
                  </a:schemeClr>
                </a:solidFill>
                <a:latin typeface="AGSouvenirCyr" pitchFamily="34" charset="0"/>
                <a:cs typeface="Calibri" pitchFamily="34" charset="0"/>
              </a:rPr>
              <a:t>Внутреннее состояние каждого отражается на его семье, окружении и работе.</a:t>
            </a:r>
            <a:endParaRPr lang="en-US" sz="3000" b="1" dirty="0" smtClean="0">
              <a:solidFill>
                <a:schemeClr val="accent1">
                  <a:lumMod val="50000"/>
                </a:schemeClr>
              </a:solidFill>
              <a:latin typeface="AGSouvenirCyr" pitchFamily="34" charset="0"/>
              <a:cs typeface="Calibri" pitchFamily="34" charset="0"/>
            </a:endParaRPr>
          </a:p>
        </p:txBody>
      </p:sp>
      <p:pic>
        <p:nvPicPr>
          <p:cNvPr id="3076" name="Picture 4" descr="C:\Documents and Settings\Владелец\Рабочий стол\Для папки\Новая папка\shutterstock_FC000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64745" y="4797152"/>
            <a:ext cx="2659383" cy="1772816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7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7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3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42844" y="260648"/>
            <a:ext cx="8543956" cy="6215106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3300" b="1" dirty="0" smtClean="0">
                <a:solidFill>
                  <a:schemeClr val="accent1">
                    <a:lumMod val="50000"/>
                  </a:schemeClr>
                </a:solidFill>
                <a:latin typeface="AGSouvenirCyr" pitchFamily="34" charset="0"/>
                <a:cs typeface="Calibri" pitchFamily="34" charset="0"/>
              </a:rPr>
              <a:t>Мы предлагаем программы по оздоровлению, психологической разгрузке и сплочению всех сотрудников компании</a:t>
            </a:r>
          </a:p>
          <a:p>
            <a:pPr algn="ctr">
              <a:buNone/>
            </a:pPr>
            <a:endParaRPr lang="ru-RU" sz="3300" dirty="0" smtClean="0">
              <a:solidFill>
                <a:schemeClr val="accent1">
                  <a:lumMod val="50000"/>
                </a:schemeClr>
              </a:solidFill>
              <a:latin typeface="AGSouvenirCyr" pitchFamily="34" charset="0"/>
              <a:cs typeface="Calibri" pitchFamily="34" charset="0"/>
            </a:endParaRPr>
          </a:p>
          <a:p>
            <a:pPr algn="ctr">
              <a:buNone/>
            </a:pPr>
            <a:endParaRPr lang="ru-RU" sz="3300" dirty="0" smtClean="0">
              <a:solidFill>
                <a:schemeClr val="accent1">
                  <a:lumMod val="50000"/>
                </a:schemeClr>
              </a:solidFill>
              <a:latin typeface="AGSouvenirCyr" pitchFamily="34" charset="0"/>
              <a:cs typeface="Calibri" pitchFamily="34" charset="0"/>
            </a:endParaRPr>
          </a:p>
          <a:p>
            <a:pPr algn="ctr">
              <a:buNone/>
            </a:pPr>
            <a:endParaRPr lang="ru-RU" sz="3300" dirty="0" smtClean="0">
              <a:solidFill>
                <a:schemeClr val="accent1">
                  <a:lumMod val="50000"/>
                </a:schemeClr>
              </a:solidFill>
              <a:latin typeface="AGSouvenirCyr" pitchFamily="34" charset="0"/>
              <a:cs typeface="Calibri" pitchFamily="34" charset="0"/>
            </a:endParaRPr>
          </a:p>
          <a:p>
            <a:pPr algn="ctr">
              <a:buNone/>
            </a:pPr>
            <a:endParaRPr lang="ru-RU" sz="3300" dirty="0" smtClean="0">
              <a:solidFill>
                <a:schemeClr val="accent1">
                  <a:lumMod val="50000"/>
                </a:schemeClr>
              </a:solidFill>
              <a:latin typeface="AGSouvenirCyr" pitchFamily="34" charset="0"/>
              <a:cs typeface="Calibri" pitchFamily="34" charset="0"/>
            </a:endParaRPr>
          </a:p>
          <a:p>
            <a:pPr algn="ctr">
              <a:buNone/>
            </a:pPr>
            <a:endParaRPr lang="ru-RU" sz="3300" dirty="0" smtClean="0">
              <a:solidFill>
                <a:schemeClr val="accent1">
                  <a:lumMod val="50000"/>
                </a:schemeClr>
              </a:solidFill>
              <a:latin typeface="AGSouvenirCyr" pitchFamily="34" charset="0"/>
              <a:cs typeface="Calibri" pitchFamily="34" charset="0"/>
            </a:endParaRPr>
          </a:p>
          <a:p>
            <a:pPr algn="ctr">
              <a:buNone/>
            </a:pPr>
            <a:r>
              <a:rPr lang="ru-RU" sz="3300" b="1" dirty="0" smtClean="0">
                <a:solidFill>
                  <a:schemeClr val="accent3">
                    <a:lumMod val="50000"/>
                  </a:schemeClr>
                </a:solidFill>
                <a:latin typeface="AGSouvenirCyr" pitchFamily="34" charset="0"/>
                <a:cs typeface="Calibri" pitchFamily="34" charset="0"/>
              </a:rPr>
              <a:t>Эти программы просты и эффективны</a:t>
            </a:r>
          </a:p>
          <a:p>
            <a:pPr algn="ctr">
              <a:buNone/>
            </a:pPr>
            <a:r>
              <a:rPr lang="ru-RU" sz="3300" b="1" dirty="0" smtClean="0">
                <a:solidFill>
                  <a:schemeClr val="accent1">
                    <a:lumMod val="50000"/>
                  </a:schemeClr>
                </a:solidFill>
                <a:latin typeface="AGSouvenirCyr" pitchFamily="34" charset="0"/>
                <a:cs typeface="Calibri" pitchFamily="34" charset="0"/>
              </a:rPr>
              <a:t>Мы работаем для Вас 10 лет</a:t>
            </a:r>
            <a:endParaRPr lang="en-US" sz="3300" b="1" dirty="0" smtClean="0">
              <a:solidFill>
                <a:schemeClr val="accent1">
                  <a:lumMod val="50000"/>
                </a:schemeClr>
              </a:solidFill>
              <a:latin typeface="AGSouvenirCyr" pitchFamily="34" charset="0"/>
              <a:cs typeface="Calibri" pitchFamily="34" charset="0"/>
            </a:endParaRPr>
          </a:p>
          <a:p>
            <a:pPr algn="ctr">
              <a:buNone/>
            </a:pPr>
            <a:r>
              <a:rPr lang="ru-RU" sz="3300" b="1" dirty="0" smtClean="0">
                <a:solidFill>
                  <a:schemeClr val="tx2">
                    <a:lumMod val="10000"/>
                  </a:schemeClr>
                </a:solidFill>
                <a:latin typeface="AGSouvenirCyr" pitchFamily="34" charset="0"/>
                <a:cs typeface="Calibri" pitchFamily="34" charset="0"/>
              </a:rPr>
              <a:t>  </a:t>
            </a:r>
            <a:endParaRPr lang="ru-RU" sz="3300" dirty="0">
              <a:solidFill>
                <a:schemeClr val="tx2">
                  <a:lumMod val="10000"/>
                </a:schemeClr>
              </a:solidFill>
              <a:latin typeface="AGSouvenirCyr" pitchFamily="34" charset="0"/>
              <a:cs typeface="Calibri" pitchFamily="34" charset="0"/>
            </a:endParaRPr>
          </a:p>
        </p:txBody>
      </p:sp>
      <p:pic>
        <p:nvPicPr>
          <p:cNvPr id="4098" name="Picture 2" descr="C:\Documents and Settings\Владелец\Рабочий стол\Для папки\Новая папка\shutterstock_FC0009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9792" y="2722473"/>
            <a:ext cx="3216895" cy="2135287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1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32500" y="0"/>
            <a:ext cx="8543956" cy="6643710"/>
          </a:xfrm>
        </p:spPr>
        <p:txBody>
          <a:bodyPr>
            <a:noAutofit/>
          </a:bodyPr>
          <a:lstStyle/>
          <a:p>
            <a:pPr marL="880110" indent="-742950" algn="ctr">
              <a:buNone/>
            </a:pPr>
            <a:r>
              <a:rPr lang="ru-RU" sz="4000" b="1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3000" b="1" dirty="0" smtClean="0">
                <a:solidFill>
                  <a:schemeClr val="accent3">
                    <a:lumMod val="50000"/>
                  </a:schemeClr>
                </a:solidFill>
                <a:latin typeface="AGSouvenirCyr" pitchFamily="34" charset="0"/>
                <a:cs typeface="Calibri" pitchFamily="34" charset="0"/>
              </a:rPr>
              <a:t>Оздоровительная йога</a:t>
            </a:r>
          </a:p>
          <a:p>
            <a:pPr algn="ctr">
              <a:buNone/>
            </a:pPr>
            <a:r>
              <a:rPr lang="ru-RU" sz="3000" dirty="0" smtClean="0">
                <a:solidFill>
                  <a:schemeClr val="accent1">
                    <a:lumMod val="50000"/>
                  </a:schemeClr>
                </a:solidFill>
                <a:latin typeface="AGSouvenirCyr" pitchFamily="34" charset="0"/>
                <a:cs typeface="Calibri" pitchFamily="34" charset="0"/>
              </a:rPr>
              <a:t>    уникальная система, благодаря которой мы обретаем здоровье и учимся жить в согласии с собой и окружающим миром</a:t>
            </a:r>
          </a:p>
          <a:p>
            <a:pPr algn="ctr">
              <a:buNone/>
            </a:pPr>
            <a:endParaRPr lang="en-US" sz="3000" dirty="0" smtClean="0">
              <a:solidFill>
                <a:schemeClr val="accent1">
                  <a:lumMod val="50000"/>
                </a:schemeClr>
              </a:solidFill>
              <a:latin typeface="AGSouvenirCyr" pitchFamily="34" charset="0"/>
              <a:cs typeface="Calibri" pitchFamily="34" charset="0"/>
            </a:endParaRPr>
          </a:p>
          <a:p>
            <a:pPr algn="ctr">
              <a:buNone/>
            </a:pPr>
            <a:endParaRPr lang="en-US" sz="3000" dirty="0" smtClean="0">
              <a:solidFill>
                <a:schemeClr val="accent1">
                  <a:lumMod val="50000"/>
                </a:schemeClr>
              </a:solidFill>
              <a:latin typeface="AGSouvenirCyr" pitchFamily="34" charset="0"/>
              <a:cs typeface="Calibri" pitchFamily="34" charset="0"/>
            </a:endParaRPr>
          </a:p>
          <a:p>
            <a:pPr algn="ctr">
              <a:buNone/>
            </a:pPr>
            <a:endParaRPr lang="en-US" sz="3000" dirty="0" smtClean="0">
              <a:solidFill>
                <a:schemeClr val="accent1">
                  <a:lumMod val="50000"/>
                </a:schemeClr>
              </a:solidFill>
              <a:latin typeface="AGSouvenirCyr" pitchFamily="34" charset="0"/>
              <a:cs typeface="Calibri" pitchFamily="34" charset="0"/>
            </a:endParaRPr>
          </a:p>
          <a:p>
            <a:pPr algn="ctr">
              <a:buNone/>
            </a:pPr>
            <a:endParaRPr lang="en-US" sz="3000" dirty="0" smtClean="0">
              <a:solidFill>
                <a:schemeClr val="accent1">
                  <a:lumMod val="50000"/>
                </a:schemeClr>
              </a:solidFill>
              <a:latin typeface="AGSouvenirCyr" pitchFamily="34" charset="0"/>
              <a:cs typeface="Calibri" pitchFamily="34" charset="0"/>
            </a:endParaRPr>
          </a:p>
          <a:p>
            <a:pPr algn="ctr">
              <a:buNone/>
            </a:pPr>
            <a:endParaRPr lang="en-US" sz="3000" dirty="0" smtClean="0">
              <a:solidFill>
                <a:schemeClr val="accent1">
                  <a:lumMod val="50000"/>
                </a:schemeClr>
              </a:solidFill>
              <a:latin typeface="AGSouvenirCyr" pitchFamily="34" charset="0"/>
              <a:cs typeface="Calibri" pitchFamily="34" charset="0"/>
            </a:endParaRPr>
          </a:p>
          <a:p>
            <a:pPr algn="ctr">
              <a:buNone/>
            </a:pPr>
            <a:endParaRPr lang="en-US" sz="3000" dirty="0" smtClean="0">
              <a:solidFill>
                <a:schemeClr val="accent1">
                  <a:lumMod val="50000"/>
                </a:schemeClr>
              </a:solidFill>
              <a:latin typeface="AGSouvenirCyr" pitchFamily="34" charset="0"/>
              <a:cs typeface="Calibri" pitchFamily="34" charset="0"/>
            </a:endParaRPr>
          </a:p>
          <a:p>
            <a:pPr algn="ctr">
              <a:buNone/>
            </a:pPr>
            <a:r>
              <a:rPr lang="ru-RU" sz="3000" dirty="0" smtClean="0">
                <a:solidFill>
                  <a:schemeClr val="accent1">
                    <a:lumMod val="50000"/>
                  </a:schemeClr>
                </a:solidFill>
                <a:latin typeface="AGSouvenirCyr" pitchFamily="34" charset="0"/>
                <a:cs typeface="Calibri" pitchFamily="34" charset="0"/>
              </a:rPr>
              <a:t>Занятия по йоге подходят всем, независимо от возраста и физической подготовки</a:t>
            </a:r>
          </a:p>
        </p:txBody>
      </p:sp>
      <p:pic>
        <p:nvPicPr>
          <p:cNvPr id="4" name="Рисунок 3" descr="йога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97921" y="2643182"/>
            <a:ext cx="3416889" cy="2276502"/>
          </a:xfrm>
          <a:prstGeom prst="rect">
            <a:avLst/>
          </a:prstGeom>
        </p:spPr>
      </p:pic>
      <p:pic>
        <p:nvPicPr>
          <p:cNvPr id="5" name="Рисунок 4" descr="йога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00628" y="2643182"/>
            <a:ext cx="3417023" cy="2276592"/>
          </a:xfrm>
          <a:prstGeom prst="rect">
            <a:avLst/>
          </a:prstGeom>
        </p:spPr>
      </p:pic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42844" y="214290"/>
            <a:ext cx="8543956" cy="642942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4000" b="1" dirty="0" smtClean="0">
                <a:solidFill>
                  <a:schemeClr val="tx2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3500" b="1" dirty="0" smtClean="0">
                <a:solidFill>
                  <a:schemeClr val="accent3">
                    <a:lumMod val="50000"/>
                  </a:schemeClr>
                </a:solidFill>
                <a:latin typeface="AGSouvenirCyr" pitchFamily="34" charset="0"/>
                <a:cs typeface="Calibri" pitchFamily="34" charset="0"/>
              </a:rPr>
              <a:t>Программы по психологической разгрузке</a:t>
            </a:r>
            <a:r>
              <a:rPr lang="en-US" sz="3500" b="1" dirty="0" smtClean="0">
                <a:solidFill>
                  <a:schemeClr val="accent3">
                    <a:lumMod val="50000"/>
                  </a:schemeClr>
                </a:solidFill>
                <a:latin typeface="AGSouvenirCyr" pitchFamily="34" charset="0"/>
                <a:cs typeface="Calibri" pitchFamily="34" charset="0"/>
              </a:rPr>
              <a:t>:</a:t>
            </a:r>
          </a:p>
          <a:p>
            <a:pPr>
              <a:buNone/>
            </a:pPr>
            <a:endParaRPr lang="ru-RU" sz="3200" b="1" dirty="0" smtClean="0">
              <a:solidFill>
                <a:schemeClr val="accent3">
                  <a:lumMod val="50000"/>
                </a:schemeClr>
              </a:solidFill>
              <a:latin typeface="AGSouvenirCyr" pitchFamily="34" charset="0"/>
              <a:cs typeface="Calibri" pitchFamily="34" charset="0"/>
            </a:endParaRPr>
          </a:p>
          <a:p>
            <a:pPr>
              <a:buNone/>
            </a:pPr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  <a:latin typeface="AGSouvenirCyr" pitchFamily="34" charset="0"/>
                <a:cs typeface="Calibri" pitchFamily="34" charset="0"/>
              </a:rPr>
              <a:t>  АРТ – терапия</a:t>
            </a:r>
          </a:p>
          <a:p>
            <a:pPr>
              <a:buNone/>
            </a:pP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AGSouvenirCyr" pitchFamily="34" charset="0"/>
                <a:cs typeface="Calibri" pitchFamily="34" charset="0"/>
              </a:rPr>
              <a:t>один из самых мягких</a:t>
            </a:r>
          </a:p>
          <a:p>
            <a:pPr>
              <a:buNone/>
            </a:pP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AGSouvenirCyr" pitchFamily="34" charset="0"/>
                <a:cs typeface="Calibri" pitchFamily="34" charset="0"/>
              </a:rPr>
              <a:t>и в то же время </a:t>
            </a:r>
          </a:p>
          <a:p>
            <a:pPr>
              <a:buNone/>
            </a:pP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AGSouvenirCyr" pitchFamily="34" charset="0"/>
                <a:cs typeface="Calibri" pitchFamily="34" charset="0"/>
              </a:rPr>
              <a:t>глубоких методов </a:t>
            </a:r>
          </a:p>
          <a:p>
            <a:pPr>
              <a:buNone/>
            </a:pP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AGSouvenirCyr" pitchFamily="34" charset="0"/>
                <a:cs typeface="Calibri" pitchFamily="34" charset="0"/>
              </a:rPr>
              <a:t>терапии. </a:t>
            </a:r>
          </a:p>
          <a:p>
            <a:pPr>
              <a:buNone/>
            </a:pP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AGSouvenirCyr" pitchFamily="34" charset="0"/>
                <a:cs typeface="Calibri" pitchFamily="34" charset="0"/>
              </a:rPr>
              <a:t>Позволяет качественно</a:t>
            </a:r>
          </a:p>
          <a:p>
            <a:pPr>
              <a:buNone/>
            </a:pP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AGSouvenirCyr" pitchFamily="34" charset="0"/>
                <a:cs typeface="Calibri" pitchFamily="34" charset="0"/>
              </a:rPr>
              <a:t>изменить состояние личности, </a:t>
            </a:r>
          </a:p>
          <a:p>
            <a:pPr>
              <a:buNone/>
            </a:pP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AGSouvenirCyr" pitchFamily="34" charset="0"/>
                <a:cs typeface="Calibri" pitchFamily="34" charset="0"/>
              </a:rPr>
              <a:t>повышает внутреннюю самооценку</a:t>
            </a:r>
            <a:endParaRPr lang="ru-RU" sz="3200" dirty="0">
              <a:solidFill>
                <a:schemeClr val="accent1">
                  <a:lumMod val="50000"/>
                </a:schemeClr>
              </a:solidFill>
              <a:latin typeface="AGSouvenirCyr" pitchFamily="34" charset="0"/>
              <a:cs typeface="Calibri" pitchFamily="34" charset="0"/>
            </a:endParaRPr>
          </a:p>
        </p:txBody>
      </p:sp>
      <p:pic>
        <p:nvPicPr>
          <p:cNvPr id="4" name="Рисунок 3" descr="арт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32040" y="2225974"/>
            <a:ext cx="3524248" cy="2643186"/>
          </a:xfrm>
          <a:prstGeom prst="rect">
            <a:avLst/>
          </a:prstGeom>
        </p:spPr>
      </p:pic>
    </p:spTree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512</TotalTime>
  <Words>359</Words>
  <Application>Microsoft Office PowerPoint</Application>
  <PresentationFormat>Экран (4:3)</PresentationFormat>
  <Paragraphs>86</Paragraphs>
  <Slides>13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Эркер</vt:lpstr>
      <vt:lpstr>Программы по оздоровлению, психологической разгрузке и сплочению сотрудников компаний города Уфы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Программы по оздоровлению и психологической разгрузке</dc:title>
  <dc:creator>Dell</dc:creator>
  <cp:lastModifiedBy>Dell</cp:lastModifiedBy>
  <cp:revision>60</cp:revision>
  <dcterms:created xsi:type="dcterms:W3CDTF">2011-07-13T02:08:42Z</dcterms:created>
  <dcterms:modified xsi:type="dcterms:W3CDTF">2011-08-02T07:53:48Z</dcterms:modified>
</cp:coreProperties>
</file>